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0"/>
    <p:restoredTop sz="94646"/>
  </p:normalViewPr>
  <p:slideViewPr>
    <p:cSldViewPr snapToGrid="0" snapToObjects="1">
      <p:cViewPr>
        <p:scale>
          <a:sx n="83" d="100"/>
          <a:sy n="83" d="100"/>
        </p:scale>
        <p:origin x="384" y="-1040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2048418" y="358709"/>
            <a:ext cx="1041310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WOD – Autumn 2 Overview</a:t>
            </a:r>
            <a:endParaRPr sz="6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9B81AD-A600-27E6-3D96-319197B0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66918"/>
              </p:ext>
            </p:extLst>
          </p:nvPr>
        </p:nvGraphicFramePr>
        <p:xfrm>
          <a:off x="786911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1 – Nov 4th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scratch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wrong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guest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strong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weak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vivid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abundant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vulnerable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subdue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obnoxious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329C863-E47E-29BC-03D0-04702F423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77244"/>
              </p:ext>
            </p:extLst>
          </p:nvPr>
        </p:nvGraphicFramePr>
        <p:xfrm>
          <a:off x="786911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5 – Dec 2nd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smash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snore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tunnel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upset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visit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swerve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sudden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prefer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smug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obsess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B42DF-E0F1-F67D-D1C3-A04E5BC47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37442"/>
              </p:ext>
            </p:extLst>
          </p:nvPr>
        </p:nvGraphicFramePr>
        <p:xfrm>
          <a:off x="3814208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2 – Nov 11th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shadow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excellent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strange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final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swing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weary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undulate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unsure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stain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nuisance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4BE44D-7304-2696-AFCE-0ED5B7B70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034615"/>
              </p:ext>
            </p:extLst>
          </p:nvPr>
        </p:nvGraphicFramePr>
        <p:xfrm>
          <a:off x="6841505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3 – Nov 18th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shake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fiddle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stroke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mystery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brilliant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turbulent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tremble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translucent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spoil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nimble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516CD0-7A50-F343-7E26-3706EB3D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11522"/>
              </p:ext>
            </p:extLst>
          </p:nvPr>
        </p:nvGraphicFramePr>
        <p:xfrm>
          <a:off x="9868802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4 – Nov 25th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slide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filthy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target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sweep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thief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tolerate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thwart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tease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solitary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observe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40E9CA-1CB2-79EE-5922-3B70F4341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490255"/>
              </p:ext>
            </p:extLst>
          </p:nvPr>
        </p:nvGraphicFramePr>
        <p:xfrm>
          <a:off x="3814208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6 – Dec 9th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silent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create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dash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flavour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spare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insecure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sparse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provoke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intercept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obscure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DC64155-CE16-96A7-4FD3-1626CEBA2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988478"/>
              </p:ext>
            </p:extLst>
          </p:nvPr>
        </p:nvGraphicFramePr>
        <p:xfrm>
          <a:off x="6841505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7 – Dec 16th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sketch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snatch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crunchy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dream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prolific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instead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surplus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impress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obstruct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24293</TotalTime>
  <Words>180</Words>
  <Application>Microsoft Macintosh PowerPoint</Application>
  <PresentationFormat>Custom</PresentationFormat>
  <Paragraphs>148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Gill Sans MT</vt:lpstr>
      <vt:lpstr>Helvetica</vt:lpstr>
      <vt:lpstr>Helvetica Light</vt:lpstr>
      <vt:lpstr>Helvetica Neue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463</cp:revision>
  <dcterms:modified xsi:type="dcterms:W3CDTF">2024-10-09T12:15:34Z</dcterms:modified>
</cp:coreProperties>
</file>